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  <p:sldId id="258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5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9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2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3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1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0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8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4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0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0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4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CB0C-0AEB-4653-8341-E240F24D33A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68FE0-1F2F-449D-AD82-0C7D23F61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0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0"/>
            <a:ext cx="9144000" cy="6846390"/>
          </a:xfrm>
        </p:spPr>
      </p:pic>
    </p:spTree>
    <p:extLst>
      <p:ext uri="{BB962C8B-B14F-4D97-AF65-F5344CB8AC3E}">
        <p14:creationId xmlns:p14="http://schemas.microsoft.com/office/powerpoint/2010/main" val="13780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41451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34812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val="20661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552728"/>
          </a:xfrm>
        </p:spPr>
      </p:pic>
    </p:spTree>
    <p:extLst>
      <p:ext uri="{BB962C8B-B14F-4D97-AF65-F5344CB8AC3E}">
        <p14:creationId xmlns:p14="http://schemas.microsoft.com/office/powerpoint/2010/main" val="3779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12968" cy="6624736"/>
          </a:xfrm>
        </p:spPr>
      </p:pic>
    </p:spTree>
    <p:extLst>
      <p:ext uri="{BB962C8B-B14F-4D97-AF65-F5344CB8AC3E}">
        <p14:creationId xmlns:p14="http://schemas.microsoft.com/office/powerpoint/2010/main" val="39501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05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768752"/>
          </a:xfrm>
        </p:spPr>
      </p:pic>
    </p:spTree>
    <p:extLst>
      <p:ext uri="{BB962C8B-B14F-4D97-AF65-F5344CB8AC3E}">
        <p14:creationId xmlns:p14="http://schemas.microsoft.com/office/powerpoint/2010/main" val="24969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Enter</dc:creator>
  <cp:lastModifiedBy>2024</cp:lastModifiedBy>
  <cp:revision>8</cp:revision>
  <dcterms:created xsi:type="dcterms:W3CDTF">2024-01-21T09:57:43Z</dcterms:created>
  <dcterms:modified xsi:type="dcterms:W3CDTF">2024-05-20T05:39:25Z</dcterms:modified>
</cp:coreProperties>
</file>